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492543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22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6454" y="1241514"/>
            <a:ext cx="8434589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434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Les phrases complètes ne sont pas nécessaires.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958444"/>
            <a:ext cx="3886200" cy="389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23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53</cp:revision>
  <dcterms:created xsi:type="dcterms:W3CDTF">2011-09-14T23:22:57Z</dcterms:created>
  <dcterms:modified xsi:type="dcterms:W3CDTF">2011-12-22T11:58:48Z</dcterms:modified>
</cp:coreProperties>
</file>